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84" y="540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commentAuthors" Target="commentAuthors.xml" />
  <Relationship Id="rId3" Type="http://schemas.openxmlformats.org/officeDocument/2006/relationships/customXml" Target="../customXml/item3.xml" />
  <Relationship Id="rId7" Type="http://schemas.openxmlformats.org/officeDocument/2006/relationships/handoutMaster" Target="handoutMasters/handoutMaster1.xml" />
  <Relationship Id="rId12" Type="http://schemas.openxmlformats.org/officeDocument/2006/relationships/tableStyles" Target="tableStyle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openxmlformats.org/officeDocument/2006/relationships/theme" Target="theme/theme1.xml" />
  <Relationship Id="rId5" Type="http://schemas.openxmlformats.org/officeDocument/2006/relationships/slide" Target="slides/slide1.xml" />
  <Relationship Id="rId10" Type="http://schemas.openxmlformats.org/officeDocument/2006/relationships/viewProps" Target="viewProps.xml" />
  <Relationship Id="rId4" Type="http://schemas.openxmlformats.org/officeDocument/2006/relationships/slideMaster" Target="slideMasters/slideMaster1.xml" />
  <Relationship Id="rId9" Type="http://schemas.openxmlformats.org/officeDocument/2006/relationships/presProps" Target="pres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emf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10833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商品への床面からの汚染物質の混入を防ぐため、水溜りの発生を解消する排水溝の改修が必要</a:t>
            </a:r>
            <a:endParaRPr lang="en-US" altLang="ja-JP" sz="20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商品への金属異物の混入を防止するため、金属片を迅速かつ確実に検出する金属検出器の導入が必要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685978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5013687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施設の改修及び衛生設備の導入により、衛生管理体制を強化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認証を令和９年３月取得予定）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水産加工品の輸出が米国に拡大（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令和１３年３月末の輸出額目標は約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535775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624093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605158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605158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66304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3130823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572051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864500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716848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644138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7020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111748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948557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689664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418586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172874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9104026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197696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7001021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846755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7106554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7090949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300569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8082814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76ACC-EE09-DCE1-D442-D4DF7AE66431}"/>
              </a:ext>
            </a:extLst>
          </p:cNvPr>
          <p:cNvSpPr txBox="1"/>
          <p:nvPr/>
        </p:nvSpPr>
        <p:spPr>
          <a:xfrm>
            <a:off x="9743090" y="78830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5D42D2-4354-341D-C925-CD5D3F1BB25F}"/>
              </a:ext>
            </a:extLst>
          </p:cNvPr>
          <p:cNvSpPr txBox="1"/>
          <p:nvPr/>
        </p:nvSpPr>
        <p:spPr>
          <a:xfrm>
            <a:off x="2007476" y="-3373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e8be17d60e876594e94a03bb7d596606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6aefbf2ca4fe7e136d1dae6af546c359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EF804D-3284-4716-B0E5-D7E13D4B9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7c9da-7533-4d14-bf4a-02f96182bd51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